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s://kartinkin.net/uploads/posts/2020-07/thumbs/1595711906_8-p-fon-velikaya-otechestvennaya-voina-dlya-pr-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93181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85720" y="3286124"/>
            <a:ext cx="849162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Кубань в огне ВОВ</a:t>
            </a:r>
            <a:endParaRPr lang="ru-RU" sz="8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1538" y="214290"/>
            <a:ext cx="697819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Акция</a:t>
            </a:r>
          </a:p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 100 памятных дней»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top-fon.com/uploads/posts/2023-01/1674941868_top-fon-com-p-fon-dlya-prezentatsii-muzeya-boevoi-slavi-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324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85786" y="4214818"/>
            <a:ext cx="5415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Bahnschrift Condensed" pitchFamily="34" charset="0"/>
              </a:rPr>
              <a:t>Учащиеся 6 класса ГКОУ КК школы – интерната </a:t>
            </a:r>
            <a:r>
              <a:rPr lang="ru-RU" dirty="0" err="1" smtClean="0">
                <a:latin typeface="Bahnschrift Condensed" pitchFamily="34" charset="0"/>
              </a:rPr>
              <a:t>ст-цы</a:t>
            </a:r>
            <a:r>
              <a:rPr lang="ru-RU" dirty="0" smtClean="0">
                <a:latin typeface="Bahnschrift Condensed" pitchFamily="34" charset="0"/>
              </a:rPr>
              <a:t> Костромской</a:t>
            </a:r>
          </a:p>
          <a:p>
            <a:r>
              <a:rPr lang="ru-RU" dirty="0" smtClean="0">
                <a:latin typeface="Bahnschrift Condensed" pitchFamily="34" charset="0"/>
              </a:rPr>
              <a:t>В рамках классного часа «Кубань в огне ВОВ»</a:t>
            </a:r>
            <a:endParaRPr lang="ru-RU" dirty="0">
              <a:latin typeface="Bahnschrift Condense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224" y="4929198"/>
            <a:ext cx="60452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Bahnschrift Condensed" pitchFamily="34" charset="0"/>
              </a:rPr>
              <a:t>Приняли участие в уходе за могилами ветеранов ВОВ, бывших жителей</a:t>
            </a:r>
          </a:p>
          <a:p>
            <a:r>
              <a:rPr lang="ru-RU" dirty="0" smtClean="0">
                <a:latin typeface="Bahnschrift Condensed" pitchFamily="34" charset="0"/>
              </a:rPr>
              <a:t> </a:t>
            </a:r>
            <a:r>
              <a:rPr lang="ru-RU" dirty="0" err="1" smtClean="0">
                <a:latin typeface="Bahnschrift Condensed" pitchFamily="34" charset="0"/>
              </a:rPr>
              <a:t>ст-цы</a:t>
            </a:r>
            <a:r>
              <a:rPr lang="ru-RU" dirty="0" smtClean="0">
                <a:latin typeface="Bahnschrift Condensed" pitchFamily="34" charset="0"/>
              </a:rPr>
              <a:t> Костромской. Это дань памяти тем, кто подарил нам жизнь и мирное</a:t>
            </a:r>
          </a:p>
          <a:p>
            <a:r>
              <a:rPr lang="ru-RU" dirty="0" smtClean="0">
                <a:latin typeface="Bahnschrift Condensed" pitchFamily="34" charset="0"/>
              </a:rPr>
              <a:t>небо над головой «Могилы предков участников ВОВ забыть нельзя!»</a:t>
            </a:r>
            <a:endParaRPr lang="ru-RU" dirty="0">
              <a:latin typeface="Bahnschrift Condensed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71538" y="1000108"/>
            <a:ext cx="7429552" cy="33239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endParaRPr lang="ru-RU" dirty="0" smtClean="0">
              <a:latin typeface="Bahnschrift Condensed" pitchFamily="34" charset="0"/>
            </a:endParaRPr>
          </a:p>
          <a:p>
            <a:r>
              <a:rPr lang="ru-RU" dirty="0" smtClean="0">
                <a:latin typeface="Bahnschrift Condensed" pitchFamily="34" charset="0"/>
              </a:rPr>
              <a:t>·Благоустройство памятников на территории  </a:t>
            </a:r>
            <a:r>
              <a:rPr lang="ru-RU" dirty="0" err="1" smtClean="0">
                <a:latin typeface="Bahnschrift Condensed" pitchFamily="34" charset="0"/>
              </a:rPr>
              <a:t>ст-цы</a:t>
            </a:r>
            <a:r>
              <a:rPr lang="ru-RU" dirty="0" smtClean="0">
                <a:latin typeface="Bahnschrift Condensed" pitchFamily="34" charset="0"/>
              </a:rPr>
              <a:t> Костромской  участникам в ВОВ 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ahnschrift Condensed" pitchFamily="34" charset="0"/>
              </a:rPr>
              <a:t>Задачи проекта:</a:t>
            </a:r>
          </a:p>
          <a:p>
            <a:r>
              <a:rPr lang="ru-RU" dirty="0" smtClean="0">
                <a:latin typeface="Bahnschrift Condensed" pitchFamily="34" charset="0"/>
              </a:rPr>
              <a:t>·формирование патриотических качеств у молодого поколения; чувства сопричастности к   истории Отечества, ее героическим страницам;</a:t>
            </a:r>
          </a:p>
          <a:p>
            <a:r>
              <a:rPr lang="ru-RU" dirty="0" smtClean="0">
                <a:latin typeface="Bahnschrift Condensed" pitchFamily="34" charset="0"/>
              </a:rPr>
              <a:t>· воспитание уважения к ветеранам Великой Отечественной войны, труженикам тыла, семьям погибших воинов.</a:t>
            </a:r>
          </a:p>
          <a:p>
            <a:r>
              <a:rPr lang="ru-RU" dirty="0" smtClean="0">
                <a:latin typeface="Bahnschrift Condensed" pitchFamily="34" charset="0"/>
              </a:rPr>
              <a:t>·вовлечение обучающихся в историко-краеведческую работу;</a:t>
            </a:r>
          </a:p>
          <a:p>
            <a:r>
              <a:rPr lang="ru-RU" dirty="0" smtClean="0">
                <a:latin typeface="Bahnschrift Condensed" pitchFamily="34" charset="0"/>
              </a:rPr>
              <a:t>·привлечение внимания общественности к проблеме;</a:t>
            </a:r>
          </a:p>
          <a:p>
            <a:r>
              <a:rPr lang="ru-RU" dirty="0" smtClean="0">
                <a:latin typeface="Bahnschrift Condensed" pitchFamily="34" charset="0"/>
              </a:rPr>
              <a:t>·осмотр памятников;</a:t>
            </a:r>
          </a:p>
          <a:p>
            <a:r>
              <a:rPr lang="ru-RU" dirty="0" smtClean="0">
                <a:latin typeface="Bahnschrift Condensed" pitchFamily="34" charset="0"/>
              </a:rPr>
              <a:t>· благоустройство территории вокруг памятников.</a:t>
            </a:r>
          </a:p>
          <a:p>
            <a:pPr algn="ctr"/>
            <a:endParaRPr lang="ru-RU" sz="1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2976" y="1000108"/>
            <a:ext cx="11160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ahnschrift Condensed" pitchFamily="34" charset="0"/>
              </a:rPr>
              <a:t>Цель акции: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top-fon.com/uploads/posts/2023-01/1674941868_top-fon-com-p-fon-dlya-prezentatsii-muzeya-boevoi-slavi-9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3" descr="C:\Users\Lenovo\Desktop\Screenshot_20230315_2157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714356"/>
            <a:ext cx="5072098" cy="535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top-fon.com/uploads/posts/2023-01/1674941868_top-fon-com-p-fon-dlya-prezentatsii-muzeya-boevoi-slavi-9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102</Words>
  <Application>Microsoft Office PowerPoint</Application>
  <PresentationFormat>Экран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Lenovo</cp:lastModifiedBy>
  <cp:revision>21</cp:revision>
  <dcterms:created xsi:type="dcterms:W3CDTF">2023-03-24T05:16:26Z</dcterms:created>
  <dcterms:modified xsi:type="dcterms:W3CDTF">2023-04-14T06:49:20Z</dcterms:modified>
</cp:coreProperties>
</file>