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1" r:id="rId4"/>
    <p:sldId id="256" r:id="rId5"/>
    <p:sldId id="257" r:id="rId6"/>
    <p:sldId id="260" r:id="rId7"/>
    <p:sldId id="258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1142984"/>
            <a:ext cx="63579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Мастер-класс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Использование активных методов обучения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при работе с учащихся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ОВЗ».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«Услышишь -забудешь,</a:t>
            </a:r>
            <a:br>
              <a:rPr lang="ru-RU" sz="5400" b="1" dirty="0" smtClean="0"/>
            </a:br>
            <a:r>
              <a:rPr lang="ru-RU" sz="5400" b="1" dirty="0" smtClean="0"/>
              <a:t>Увидишь –запомнишь,</a:t>
            </a:r>
            <a:br>
              <a:rPr lang="ru-RU" sz="5400" b="1" dirty="0" smtClean="0"/>
            </a:br>
            <a:r>
              <a:rPr lang="ru-RU" sz="5400" b="1" dirty="0" smtClean="0"/>
              <a:t>Построишь –поймешь.»</a:t>
            </a:r>
            <a:br>
              <a:rPr lang="ru-RU" sz="5400" b="1" dirty="0" smtClean="0"/>
            </a:b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i="1" dirty="0" smtClean="0">
                <a:solidFill>
                  <a:schemeClr val="tx1"/>
                </a:solidFill>
              </a:rPr>
              <a:t>Конфуций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357298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КЛАСТЕРОВ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500298" y="2000240"/>
            <a:ext cx="3700482" cy="135732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Моя малая Родина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14282" y="1428736"/>
            <a:ext cx="2571736" cy="11430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памятники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00364" y="642918"/>
            <a:ext cx="2281246" cy="91917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улицы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286512" y="3143248"/>
            <a:ext cx="1995494" cy="7048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1472" y="3357562"/>
            <a:ext cx="1995494" cy="8572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857752" y="3857628"/>
            <a:ext cx="1995494" cy="8572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643174" y="3929066"/>
            <a:ext cx="2071702" cy="8572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друзья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715008" y="1285860"/>
            <a:ext cx="2857520" cy="11430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предприятия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8" idx="4"/>
          </p:cNvCxnSpPr>
          <p:nvPr/>
        </p:nvCxnSpPr>
        <p:spPr>
          <a:xfrm rot="16200000" flipH="1">
            <a:off x="3923103" y="1779971"/>
            <a:ext cx="438152" cy="2385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3" idx="0"/>
          </p:cNvCxnSpPr>
          <p:nvPr/>
        </p:nvCxnSpPr>
        <p:spPr>
          <a:xfrm rot="5400000">
            <a:off x="3482571" y="3554017"/>
            <a:ext cx="571503" cy="17859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4822035" y="3464718"/>
            <a:ext cx="571501" cy="21431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375280" y="3125389"/>
            <a:ext cx="428631" cy="32147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5965041" y="3036090"/>
            <a:ext cx="428629" cy="357191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>
            <a:off x="2643174" y="1857364"/>
            <a:ext cx="571504" cy="204796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143504" y="1785926"/>
            <a:ext cx="571504" cy="21431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714356"/>
            <a:ext cx="571504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предложений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2143116"/>
            <a:ext cx="2857520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Повествовательное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6116" y="2143116"/>
            <a:ext cx="2857520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Вопросительное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86512" y="2214554"/>
            <a:ext cx="2643206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Восклицательное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2285984" y="1714488"/>
            <a:ext cx="428628" cy="285752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6250793" y="1893083"/>
            <a:ext cx="500066" cy="142876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000496" y="1857364"/>
            <a:ext cx="428628" cy="1588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1286646" y="3429000"/>
            <a:ext cx="570710" cy="794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358480" y="3356768"/>
            <a:ext cx="571504" cy="1588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7322363" y="3393281"/>
            <a:ext cx="500066" cy="1588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57158" y="3714752"/>
            <a:ext cx="2714644" cy="9286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Точка  (.)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3714752"/>
            <a:ext cx="2714644" cy="9286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Вопросительный знак  (?)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43636" y="3714752"/>
            <a:ext cx="2857520" cy="9286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Восклицательный знак  (!)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2285992"/>
            <a:ext cx="1714512" cy="8572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ПРИРОДА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1357298"/>
            <a:ext cx="1285884" cy="7143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ЖИВАЯ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68" y="3500438"/>
            <a:ext cx="1428760" cy="7143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НЕЖИВАЯ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1571612"/>
            <a:ext cx="1285884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ЛЮДИ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6380" y="1357298"/>
            <a:ext cx="1643074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ЖИВОТНЫЕ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285728"/>
            <a:ext cx="150019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РАСТЕНИЯ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57356" y="3286124"/>
            <a:ext cx="1285884" cy="7143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ЗВЕЗДЫ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29256" y="3214686"/>
            <a:ext cx="1285884" cy="7143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СОЛНЦЕ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4572008"/>
            <a:ext cx="1285884" cy="7143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4572008"/>
            <a:ext cx="1285884" cy="7143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 flipH="1" flipV="1">
            <a:off x="3929852" y="2143116"/>
            <a:ext cx="427834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3858414" y="1213628"/>
            <a:ext cx="427834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4" idx="0"/>
          </p:cNvCxnSpPr>
          <p:nvPr/>
        </p:nvCxnSpPr>
        <p:spPr>
          <a:xfrm rot="5400000">
            <a:off x="4071934" y="3286124"/>
            <a:ext cx="42862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000628" y="4143380"/>
            <a:ext cx="489748" cy="41831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0" idx="1"/>
          </p:cNvCxnSpPr>
          <p:nvPr/>
        </p:nvCxnSpPr>
        <p:spPr>
          <a:xfrm flipV="1">
            <a:off x="5000628" y="3571876"/>
            <a:ext cx="428628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10800000">
            <a:off x="3071802" y="3429000"/>
            <a:ext cx="500066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3143240" y="4143380"/>
            <a:ext cx="428628" cy="4286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3" idx="3"/>
            <a:endCxn id="7" idx="1"/>
          </p:cNvCxnSpPr>
          <p:nvPr/>
        </p:nvCxnSpPr>
        <p:spPr>
          <a:xfrm>
            <a:off x="4786314" y="1714488"/>
            <a:ext cx="50006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3" idx="1"/>
          </p:cNvCxnSpPr>
          <p:nvPr/>
        </p:nvCxnSpPr>
        <p:spPr>
          <a:xfrm rot="10800000">
            <a:off x="2928926" y="1714488"/>
            <a:ext cx="57150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6000760" y="2285992"/>
            <a:ext cx="1857388" cy="1714512"/>
          </a:xfrm>
          <a:prstGeom prst="ellips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round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37" name="AutoShape 1"/>
          <p:cNvSpPr>
            <a:spLocks noChangeShapeType="1"/>
          </p:cNvSpPr>
          <p:nvPr/>
        </p:nvSpPr>
        <p:spPr bwMode="auto">
          <a:xfrm>
            <a:off x="2571736" y="2143116"/>
            <a:ext cx="785818" cy="357190"/>
          </a:xfrm>
          <a:prstGeom prst="straightConnector1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5072066" y="571480"/>
            <a:ext cx="1857388" cy="1714512"/>
          </a:xfrm>
          <a:prstGeom prst="ellips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round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4572000" y="3929066"/>
            <a:ext cx="1857388" cy="1714512"/>
          </a:xfrm>
          <a:prstGeom prst="ellips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round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3214678" y="2000240"/>
            <a:ext cx="1857388" cy="1714512"/>
          </a:xfrm>
          <a:prstGeom prst="ellips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round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928662" y="642918"/>
            <a:ext cx="1857388" cy="1714512"/>
          </a:xfrm>
          <a:prstGeom prst="ellips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round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357158" y="3071810"/>
            <a:ext cx="1857388" cy="1714512"/>
          </a:xfrm>
          <a:prstGeom prst="ellips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round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"/>
          <p:cNvSpPr>
            <a:spLocks noChangeShapeType="1"/>
          </p:cNvSpPr>
          <p:nvPr/>
        </p:nvSpPr>
        <p:spPr bwMode="auto">
          <a:xfrm>
            <a:off x="5072066" y="2928934"/>
            <a:ext cx="928694" cy="71438"/>
          </a:xfrm>
          <a:prstGeom prst="straightConnector1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"/>
          <p:cNvSpPr>
            <a:spLocks noChangeShapeType="1"/>
          </p:cNvSpPr>
          <p:nvPr/>
        </p:nvSpPr>
        <p:spPr bwMode="auto">
          <a:xfrm>
            <a:off x="4714876" y="3429000"/>
            <a:ext cx="428628" cy="714380"/>
          </a:xfrm>
          <a:prstGeom prst="straightConnector1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"/>
          <p:cNvSpPr>
            <a:spLocks noChangeShapeType="1"/>
          </p:cNvSpPr>
          <p:nvPr/>
        </p:nvSpPr>
        <p:spPr bwMode="auto">
          <a:xfrm flipV="1">
            <a:off x="4857752" y="1928802"/>
            <a:ext cx="500066" cy="428628"/>
          </a:xfrm>
          <a:prstGeom prst="straightConnector1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"/>
          <p:cNvSpPr>
            <a:spLocks noChangeShapeType="1"/>
          </p:cNvSpPr>
          <p:nvPr/>
        </p:nvSpPr>
        <p:spPr bwMode="auto">
          <a:xfrm flipH="1">
            <a:off x="1428728" y="2357430"/>
            <a:ext cx="71438" cy="785818"/>
          </a:xfrm>
          <a:prstGeom prst="straightConnector1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2928934"/>
            <a:ext cx="7358114" cy="14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00298" y="171448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171448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64305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786578" y="164305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171448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3429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71736" y="3429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00496" y="335756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335756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858016" y="335756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>
            <a:endCxn id="8" idx="2"/>
          </p:cNvCxnSpPr>
          <p:nvPr/>
        </p:nvCxnSpPr>
        <p:spPr>
          <a:xfrm rot="10800000">
            <a:off x="1600176" y="2628888"/>
            <a:ext cx="400056" cy="3714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9" idx="0"/>
          </p:cNvCxnSpPr>
          <p:nvPr/>
        </p:nvCxnSpPr>
        <p:spPr>
          <a:xfrm rot="10800000" flipV="1">
            <a:off x="1600176" y="3009896"/>
            <a:ext cx="481018" cy="41910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2714612" y="2571744"/>
            <a:ext cx="400056" cy="3714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>
            <a:off x="4143372" y="2571744"/>
            <a:ext cx="400056" cy="3714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>
            <a:off x="5715008" y="2571744"/>
            <a:ext cx="400056" cy="3714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>
            <a:off x="7000892" y="2500306"/>
            <a:ext cx="400056" cy="3714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0800000" flipV="1">
            <a:off x="2714612" y="3071810"/>
            <a:ext cx="481018" cy="41910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4143372" y="3000372"/>
            <a:ext cx="481018" cy="41910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0800000" flipV="1">
            <a:off x="5572132" y="3071810"/>
            <a:ext cx="481018" cy="41910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6965173" y="3107529"/>
            <a:ext cx="428628" cy="35719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42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«Услышишь -забудешь, Увидишь –запомнишь, Построишь –поймешь.» </vt:lpstr>
      <vt:lpstr>ВИДЫ КЛАСТЕРОВ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new</cp:lastModifiedBy>
  <cp:revision>6</cp:revision>
  <dcterms:modified xsi:type="dcterms:W3CDTF">2017-01-09T15:38:35Z</dcterms:modified>
</cp:coreProperties>
</file>